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94"/>
  </p:normalViewPr>
  <p:slideViewPr>
    <p:cSldViewPr snapToGrid="0" snapToObjects="1">
      <p:cViewPr varScale="1">
        <p:scale>
          <a:sx n="93" d="100"/>
          <a:sy n="93" d="100"/>
        </p:scale>
        <p:origin x="14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DECF1-539E-E74D-AB7B-7310C68E38BF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AE7D8-62F7-394E-8772-3073B7D400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351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334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7462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776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5707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1369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628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1170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8958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7433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22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7300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40E4B-932A-6E40-9B58-D1216B5E67EC}" type="datetimeFigureOut">
              <a:rPr lang="it-IT" smtClean="0"/>
              <a:t>05/10/2020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774F0-B280-EE4C-A3D8-974A93C0DE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033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EFE7AB-B75C-E446-A9B9-58306819E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152" y="1047569"/>
            <a:ext cx="7772400" cy="598597"/>
          </a:xfrm>
        </p:spPr>
        <p:txBody>
          <a:bodyPr>
            <a:normAutofit/>
          </a:bodyPr>
          <a:lstStyle/>
          <a:p>
            <a:r>
              <a:rPr lang="it-IT" sz="3000" dirty="0">
                <a:latin typeface="+mn-lt"/>
              </a:rPr>
              <a:t>ATTESTATO DI PARTECIPAZIONE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72F4F30-E680-AA47-82D0-6069492CD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718" y="1792243"/>
            <a:ext cx="7880130" cy="598597"/>
          </a:xfrm>
        </p:spPr>
        <p:txBody>
          <a:bodyPr>
            <a:normAutofit/>
          </a:bodyPr>
          <a:lstStyle/>
          <a:p>
            <a:r>
              <a:rPr lang="it-IT" sz="2000" dirty="0"/>
              <a:t>Si certifica che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9A6D3806-2CC3-134C-88B5-AA6794D520CF}"/>
              </a:ext>
            </a:extLst>
          </p:cNvPr>
          <p:cNvSpPr txBox="1">
            <a:spLocks/>
          </p:cNvSpPr>
          <p:nvPr/>
        </p:nvSpPr>
        <p:spPr>
          <a:xfrm>
            <a:off x="662152" y="3360803"/>
            <a:ext cx="7819696" cy="400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/>
              <a:t>ha partecipato al Corso locale di Formazione</a:t>
            </a: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0F6F2EB3-9541-CF4F-AAC4-EBF8010A94C7}"/>
              </a:ext>
            </a:extLst>
          </p:cNvPr>
          <p:cNvSpPr txBox="1">
            <a:spLocks/>
          </p:cNvSpPr>
          <p:nvPr/>
        </p:nvSpPr>
        <p:spPr>
          <a:xfrm>
            <a:off x="601718" y="3682546"/>
            <a:ext cx="7880130" cy="450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000" b="1" dirty="0"/>
              <a:t>Titolo corso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0D808E15-05A0-8242-A5F4-326A6A0F533C}"/>
              </a:ext>
            </a:extLst>
          </p:cNvPr>
          <p:cNvSpPr txBox="1">
            <a:spLocks/>
          </p:cNvSpPr>
          <p:nvPr/>
        </p:nvSpPr>
        <p:spPr>
          <a:xfrm>
            <a:off x="662152" y="2325374"/>
            <a:ext cx="7819696" cy="5985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6000" b="1" dirty="0">
                <a:latin typeface="Calibri" panose="020F0502020204030204" pitchFamily="34" charset="0"/>
              </a:rPr>
              <a:t>Nome Cognome</a:t>
            </a:r>
            <a:endParaRPr lang="it-IT" sz="5500" b="1" dirty="0"/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7D995412-81B7-8B40-B3AB-8B00F2195141}"/>
              </a:ext>
            </a:extLst>
          </p:cNvPr>
          <p:cNvSpPr txBox="1">
            <a:spLocks/>
          </p:cNvSpPr>
          <p:nvPr/>
        </p:nvSpPr>
        <p:spPr>
          <a:xfrm>
            <a:off x="662152" y="4166285"/>
            <a:ext cx="7819696" cy="102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500" dirty="0"/>
              <a:t>Responsabile/i</a:t>
            </a:r>
            <a:r>
              <a:rPr lang="it-IT" sz="1500" b="1" dirty="0"/>
              <a:t>: AAAA BBBBB</a:t>
            </a:r>
          </a:p>
          <a:p>
            <a:r>
              <a:rPr lang="it-IT" sz="1500" dirty="0"/>
              <a:t>che si è tenuto ONLINE/luogo nel/i giorno/i </a:t>
            </a:r>
            <a:r>
              <a:rPr lang="it-IT" sz="1500" b="1" dirty="0"/>
              <a:t>XXXXXXXX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51C1D421-89C0-F84A-A0FA-58C9BB3869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843"/>
          <a:stretch/>
        </p:blipFill>
        <p:spPr>
          <a:xfrm>
            <a:off x="5096539" y="4926104"/>
            <a:ext cx="3133061" cy="825333"/>
          </a:xfrm>
          <a:prstGeom prst="rect">
            <a:avLst/>
          </a:prstGeom>
        </p:spPr>
      </p:pic>
      <p:sp>
        <p:nvSpPr>
          <p:cNvPr id="16" name="Sottotitolo 2">
            <a:extLst>
              <a:ext uri="{FF2B5EF4-FFF2-40B4-BE49-F238E27FC236}">
                <a16:creationId xmlns:a16="http://schemas.microsoft.com/office/drawing/2014/main" id="{0E53A187-C150-3041-863B-E9BB659C3150}"/>
              </a:ext>
            </a:extLst>
          </p:cNvPr>
          <p:cNvSpPr txBox="1">
            <a:spLocks/>
          </p:cNvSpPr>
          <p:nvPr/>
        </p:nvSpPr>
        <p:spPr>
          <a:xfrm>
            <a:off x="5496433" y="5039471"/>
            <a:ext cx="3231931" cy="598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/>
              <a:t>Il referente locale della Formazione</a:t>
            </a:r>
          </a:p>
        </p:txBody>
      </p:sp>
    </p:spTree>
    <p:extLst>
      <p:ext uri="{BB962C8B-B14F-4D97-AF65-F5344CB8AC3E}">
        <p14:creationId xmlns:p14="http://schemas.microsoft.com/office/powerpoint/2010/main" val="29044070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testato_base.potx" id="{F03A121C-A745-4D57-B08A-5B9EF2FF40C7}" vid="{68AE2549-C0A4-4853-ADDE-5A8A054001D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attestato_base</Template>
  <TotalTime>13</TotalTime>
  <Words>42</Words>
  <Application>Microsoft Office PowerPoint</Application>
  <PresentationFormat>Presentazione su schermo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ATTESTATO DI PARTECIPAZIONE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ATTESTATO DI PARTECIPAZIONE</dc:title>
  <dc:creator>Giuliano Basso</dc:creator>
  <cp:lastModifiedBy>Giuliano Basso</cp:lastModifiedBy>
  <cp:revision>3</cp:revision>
  <cp:lastPrinted>2020-05-29T12:56:25Z</cp:lastPrinted>
  <dcterms:created xsi:type="dcterms:W3CDTF">2020-10-05T14:35:26Z</dcterms:created>
  <dcterms:modified xsi:type="dcterms:W3CDTF">2020-10-05T14:50:02Z</dcterms:modified>
</cp:coreProperties>
</file>